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bin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Skärmtid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sv-S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Begreppet skärmtid definieras som den tid en person spenderar framför en skärm ( TV, dator, surfplatta eller en smarttelefon)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sv-S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Skärmtid förknippas vanligen med sittande och låg fysisk aktivitet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”Man blir ju inte överviktig av datorspel, man blir överviktig av att äta för mycket och röra sig för lite.”-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de flesta studierna  mäter man, oavsett vilka effekter man studerar, kanske inte så mycket hur skärmanvändning påverkar barn. Istället handlar det om vilka effekter bristen på andra aktiviteter får på barnen. 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09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sv-SE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Resultat från  undersökningen som är utförd : 85 elever i åk. 1, 3 och 5 på Östra Lugnet skola april månad 2018.</a:t>
            </a: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Enkäter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1679 föräldrar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1597 barn 9-18 år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Intervjuer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föräldrar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barn</a:t>
            </a: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Nackdelarna mot fördelarna= Föräldrarna har därmed en kluven inställning tillmedia och mobilanvändning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sv-SE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(Sigman, 2015)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Elza Dunkel (pedagog, forskar om nätkulturer, nätsäkerhet, näthat &amp; nätkärlek.  Skrivit boken : Vad gör unga på nätet?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Hälsans bestämningsfaktorer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finns en ny faktor som har kommit in i denna bild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Forskningen är inte helt överens om påverkan av våra Ipads och andra skärmar…..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Dialog mellan föräldrar i grupperna</a:t>
            </a: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bg>
      <p:bgPr>
        <a:solidFill>
          <a:schemeClr val="accen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bin"/>
              <a:buNone/>
              <a:defRPr sz="3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1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2838640" y="329755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Cabin"/>
              <a:buNone/>
              <a:defRPr sz="2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1"/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Cabin"/>
              <a:buNone/>
              <a:defRPr sz="2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1"/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1"/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B889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1"/>
          <a:lstStyle>
            <a:lvl1pPr marL="457200" marR="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6B889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None/>
              <a:defRPr sz="19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bg>
      <p:bgPr>
        <a:solidFill>
          <a:schemeClr val="accent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bin"/>
              <a:buNone/>
              <a:defRPr sz="3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1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Cabin"/>
              <a:buNone/>
              <a:defRPr sz="3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1"/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Shape 1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0PoUgMTv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0" y="211016"/>
            <a:ext cx="12191999" cy="1551588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420"/>
              <a:buFont typeface="Cabin"/>
              <a:buNone/>
            </a:pPr>
            <a:br>
              <a:rPr lang="sv-SE" sz="342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sv-SE" sz="342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REFLEKTION OCH DIALOG KRING SKÄRMTID OCH HÄLSA</a:t>
            </a:r>
            <a:br>
              <a:rPr lang="sv-SE" sz="342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sv-SE" sz="342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ÖSTRA LUGNET SKOLA 2018</a:t>
            </a:r>
            <a:br>
              <a:rPr lang="sv-SE" sz="342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endParaRPr sz="342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v-SE" sz="2000" b="0" i="0" u="none" strike="noStrike" cap="none">
                <a:solidFill>
                  <a:srgbClr val="FEFEFE"/>
                </a:solidFill>
                <a:latin typeface="Cabin"/>
                <a:ea typeface="Cabin"/>
                <a:cs typeface="Cabin"/>
                <a:sym typeface="Cabin"/>
              </a:rPr>
              <a:t>Våren 2018</a:t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3923" y="1804846"/>
            <a:ext cx="5558434" cy="5095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800" cy="11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2231125" y="2638051"/>
            <a:ext cx="7729800" cy="3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Shape 171" descr="Diagram över formulärsvar. Namn på fråga: Hur länge är du vid skärm varje dag?. Antal svar: 85 sva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1125" y="964700"/>
            <a:ext cx="7976125" cy="40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/>
          <p:nvPr/>
        </p:nvSpPr>
        <p:spPr>
          <a:xfrm>
            <a:off x="1811100" y="2478306"/>
            <a:ext cx="3000000" cy="3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800" cy="11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2443786" y="2655769"/>
            <a:ext cx="7729800" cy="31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Shape 180" descr="Diagram över formulärsvar. Namn på fråga: Hur ofta är någon vuxen med dig vid skärmen under en vecka?. Antal svar: 83 sva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125" y="961675"/>
            <a:ext cx="8099799" cy="47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2868725" y="17283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sv-SE"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VAD SÄGER ELEVERNA?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6B889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5" name="Shape 195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6B889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1583436" y="805192"/>
            <a:ext cx="7729800" cy="1188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sv-SE"/>
              <a:t>FÖRÄLDRARNA`S TANKAR LYFTS FRAM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39615" y="2561060"/>
            <a:ext cx="10152185" cy="34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Arial"/>
              <a:buChar char="•"/>
            </a:pPr>
            <a:r>
              <a:rPr lang="sv-SE" sz="222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Rumsligt närvarande, men kommunikativt frånvarande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Arial"/>
              <a:buChar char="•"/>
            </a:pPr>
            <a:r>
              <a:rPr lang="sv-SE" sz="222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Familjekonflikter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Arial"/>
              <a:buChar char="•"/>
            </a:pPr>
            <a:r>
              <a:rPr lang="sv-SE" sz="222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Balansen mellan media och andra aktiviteter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Arial"/>
              <a:buChar char="•"/>
            </a:pPr>
            <a:r>
              <a:rPr lang="sv-SE" sz="222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Oro för kontakter på nätet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Arial"/>
              <a:buChar char="•"/>
            </a:pPr>
            <a:r>
              <a:rPr lang="sv-SE" sz="222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Oro för mobbing på nätet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Arial"/>
              <a:buChar char="•"/>
            </a:pPr>
            <a:r>
              <a:rPr lang="sv-SE" sz="222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Oro för språkbruket</a:t>
            </a:r>
            <a:endParaRPr/>
          </a:p>
          <a:p>
            <a:pPr marL="228600" marR="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Arial"/>
              <a:buChar char="•"/>
            </a:pPr>
            <a:r>
              <a:rPr lang="sv-SE" sz="222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(STATENS MEDIARÅD, December 2017)</a:t>
            </a:r>
            <a:endParaRPr/>
          </a:p>
          <a:p>
            <a:pPr marL="228600" marR="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20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50"/>
              <a:buFont typeface="Arial"/>
              <a:buNone/>
            </a:pPr>
            <a:endParaRPr sz="185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965161" y="859185"/>
            <a:ext cx="1095720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20"/>
              <a:buFont typeface="Cabin"/>
              <a:buNone/>
            </a:pPr>
            <a:r>
              <a:rPr lang="sv-SE" sz="252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DE NACKDELAR SOM FÖRÄLDRAR KAN UPPLEVA KRING  BARNENS MEDIAANVÄNDNING </a:t>
            </a:r>
            <a:br>
              <a:rPr lang="sv-SE" sz="252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endParaRPr sz="252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721790" y="243916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6B889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 idx="2"/>
          </p:nvPr>
        </p:nvSpPr>
        <p:spPr>
          <a:xfrm>
            <a:off x="0" y="2108800"/>
            <a:ext cx="5853900" cy="3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sv-SE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</a:t>
            </a:r>
            <a:r>
              <a:rPr lang="sv-SE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arnet blir lätt att få tag på (ökad kontroll)</a:t>
            </a:r>
            <a:endParaRPr sz="2400"/>
          </a:p>
          <a:p>
            <a:pPr marL="228600" marR="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Barnets autonomi ökar (självständighet)</a:t>
            </a:r>
            <a:endParaRPr sz="2400"/>
          </a:p>
          <a:p>
            <a:pPr marL="228600" marR="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Ökat kontaktnät</a:t>
            </a:r>
            <a:endParaRPr sz="2400"/>
          </a:p>
          <a:p>
            <a:pPr marL="228600" marR="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Barnet har ett gott socialt umgänge via mobilen</a:t>
            </a:r>
            <a:endParaRPr sz="2400"/>
          </a:p>
          <a:p>
            <a:pPr marL="228600" marR="0" lvl="0" indent="-2667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sv-SE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Barnet gör roliga och kreativa saker med mobilen</a:t>
            </a:r>
            <a:endParaRPr sz="24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dk1"/>
                </a:solidFill>
              </a:rPr>
              <a:t>(STATENS MEDIARÅD, December 2017</a:t>
            </a:r>
            <a:r>
              <a:rPr lang="sv-SE" sz="2220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marL="228600" marR="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6B889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246185" y="322730"/>
            <a:ext cx="11711353" cy="1317812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sv-SE"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FÖRDELAR SOM FÖRÄLDRAR KAN UPPLEVA KRING BARNENS MEDIAANVÄNDNING</a:t>
            </a:r>
            <a:endParaRPr/>
          </a:p>
        </p:txBody>
      </p:sp>
      <p:pic>
        <p:nvPicPr>
          <p:cNvPr id="214" name="Shape 214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06149" y="1640550"/>
            <a:ext cx="6251400" cy="52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20"/>
              <a:buFont typeface="Cabin"/>
              <a:buNone/>
            </a:pPr>
            <a:r>
              <a:rPr lang="sv-SE" sz="252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FÖRÄLDRAR HAR EN VIKTIG ROLL </a:t>
            </a:r>
            <a:br>
              <a:rPr lang="sv-SE" sz="252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sv-SE" sz="252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-ATT VÄGLEDA BARNS MEDIA ANVÄNDNING</a:t>
            </a:r>
            <a:endParaRPr/>
          </a:p>
        </p:txBody>
      </p:sp>
      <p:pic>
        <p:nvPicPr>
          <p:cNvPr id="220" name="Shape 2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26507" y="2545492"/>
            <a:ext cx="8106033" cy="3215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-1" y="198783"/>
            <a:ext cx="12046227" cy="9144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30"/>
              <a:buFont typeface="Cabin"/>
              <a:buNone/>
            </a:pPr>
            <a:br>
              <a:rPr lang="sv-SE" sz="2430" b="1" i="0" u="sng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430" b="1" i="0" u="sng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sv-SE" sz="2430" b="1" i="0" u="sng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LÄNKAR+ LÄSTIPS: MEDIA ANVÄNDNING, SKÄRMTID, HÄLSA HOS BARN - OCH UNGA IDAG</a:t>
            </a:r>
            <a:br>
              <a:rPr lang="sv-SE" sz="252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endParaRPr sz="252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0" y="1331843"/>
            <a:ext cx="16180904" cy="4408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0002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450"/>
              <a:buFont typeface="Arial"/>
              <a:buNone/>
            </a:pPr>
            <a:endParaRPr sz="45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-35052" y="0"/>
            <a:ext cx="6095999" cy="669736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abin"/>
              <a:buNone/>
            </a:pPr>
            <a:r>
              <a:rPr lang="sv-SE" sz="20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KÄNNS DEN HÄR SITUATIONEN BEKANT?</a:t>
            </a:r>
            <a:br>
              <a:rPr lang="sv-SE" sz="20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0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0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0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0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- VAD ÄR ”LAGOM” MYCKET MEDIETID?</a:t>
            </a:r>
            <a:endParaRPr sz="20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abin"/>
              <a:buNone/>
            </a:pPr>
            <a:b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-   VAD TÄNKER NI OM BALANSEN MELLAN DET BARNET GÖR FRAMFÖR EN SKÄRM OCH ÖVRIGA</a:t>
            </a:r>
            <a:b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AKTIVITETER?</a:t>
            </a:r>
            <a:b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- VAD TÄNKER NI OM ER EGEN MEDIEANVÄNDNING?</a:t>
            </a:r>
            <a:b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-- </a:t>
            </a:r>
            <a:b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-HUR SÄTTER MAN GRÄNSER?</a:t>
            </a:r>
            <a:b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0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endParaRPr sz="20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2172770" y="439399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bin"/>
              <a:buNone/>
            </a:pPr>
            <a:r>
              <a:rPr lang="sv-SE" sz="4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SYFTE OCH MÅL </a:t>
            </a: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45460" y="2321169"/>
            <a:ext cx="5208224" cy="357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sv-SE"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Hälsofrämjande arbete på Östra lugnet skola 2017 och framåt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sv-SE"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Vi arbetar för att barnen ska må bra och ha en god hälsa!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sv-SE"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I detta inkluderar vi den fysiska, sociala –och psykiska hälsa</a:t>
            </a:r>
            <a:r>
              <a:rPr lang="sv-SE"/>
              <a:t>n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sv-SE"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Vi fokuserar nu på temat Skärmtid/sociala medier/Digitala verktyg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</a:pPr>
            <a:r>
              <a:rPr lang="sv-SE" sz="1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Varför? Samhällsutveckling, det syns i våra uppföljningar och vi har själva fört in digitala verktyg</a:t>
            </a:r>
            <a:endParaRPr/>
          </a:p>
        </p:txBody>
      </p:sp>
      <p:pic>
        <p:nvPicPr>
          <p:cNvPr id="112" name="Shape 11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53684" y="2321169"/>
            <a:ext cx="5576316" cy="3293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0" y="939978"/>
            <a:ext cx="11887200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20"/>
              <a:buFont typeface="Cabin"/>
              <a:buNone/>
            </a:pPr>
            <a:br>
              <a:rPr lang="sv-SE" sz="252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52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sv-SE" sz="279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”45 SEKUNDER OM DITT BARNS DIGITALA VARDAG”</a:t>
            </a:r>
            <a:br>
              <a:rPr lang="sv-SE" sz="279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520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</a:br>
            <a:br>
              <a:rPr lang="sv-SE" sz="2520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</a:br>
            <a:endParaRPr sz="252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42551" y="2638044"/>
            <a:ext cx="9318313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</a:pPr>
            <a:r>
              <a:rPr lang="sv-SE" sz="2800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3"/>
              </a:rPr>
              <a:t>https://www.youtube.com/watch?v=Ha0PoUgMTvA</a:t>
            </a:r>
            <a:endParaRPr sz="28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0" y="1444753"/>
            <a:ext cx="6058237" cy="212284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/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bin"/>
              <a:buNone/>
            </a:pPr>
            <a:r>
              <a:rPr lang="sv-SE" sz="2400" b="0" i="1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VISSA FORSKARE HÄVDAR ATT ETT BARN IDAG NÄR DET NÅR</a:t>
            </a:r>
            <a:br>
              <a:rPr lang="sv-SE" sz="2400" b="0" i="1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sv-SE" sz="2400" b="0" i="1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 80 ÅRS ÅLDER KOMMER ATT HA SPENDERAT 20 ÅR AV SITT LIV FRAMFÖR EN SKÄRM…</a:t>
            </a:r>
            <a:endParaRPr sz="2200" b="0" i="1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25" name="Shape 1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58237" y="9518"/>
            <a:ext cx="13427999" cy="7135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-1" y="404445"/>
            <a:ext cx="6095999" cy="555673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Cabin"/>
              <a:buNone/>
            </a:pPr>
            <a:r>
              <a:rPr lang="sv-SE" sz="2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- ANDRA FORSKARE MENAR ATT</a:t>
            </a:r>
            <a:br>
              <a:rPr lang="sv-SE" sz="2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200" b="1" i="1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sv-SE" sz="2200" b="1" i="1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”DET ÄR HELT MENINGSLÖST ATT PRATA OM SKÄRMTID”.</a:t>
            </a:r>
            <a:br>
              <a:rPr lang="sv-SE" sz="2200" b="1" i="1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200" b="1" i="1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sv-SE" sz="2200" b="1" i="1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”</a:t>
            </a:r>
            <a:r>
              <a:rPr lang="sv-SE" sz="2200" b="1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VUXNA REAGERAR MED MORALPANIK.”</a:t>
            </a:r>
            <a:br>
              <a:rPr lang="sv-SE" sz="2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sv-SE"/>
              <a:t>….</a:t>
            </a:r>
            <a:r>
              <a:rPr lang="sv-SE" sz="2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 VUXNA SKA RESPEKTERA BARNENS SJÄLVVALDA FRITIDSINTRESSEN</a:t>
            </a:r>
            <a:br>
              <a:rPr lang="sv-SE" sz="2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br>
              <a:rPr lang="sv-SE" sz="22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</a:br>
            <a:endParaRPr sz="2200" b="1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32" name="Shape 1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221" r="18221"/>
          <a:stretch/>
        </p:blipFill>
        <p:spPr>
          <a:xfrm>
            <a:off x="6095998" y="404445"/>
            <a:ext cx="6102097" cy="5556739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597481" y="703435"/>
            <a:ext cx="9458356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sv-SE"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OLIKA FAKTORER SOM HAR BETYDELSE FÖR DIG OCH BARNENS HÄLSA</a:t>
            </a:r>
            <a:endParaRPr/>
          </a:p>
        </p:txBody>
      </p:sp>
      <p:pic>
        <p:nvPicPr>
          <p:cNvPr id="139" name="Shape 1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63826" y="1994792"/>
            <a:ext cx="10725665" cy="470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115" y="1449420"/>
            <a:ext cx="1744677" cy="248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2231136" y="222070"/>
            <a:ext cx="7729728" cy="744582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520"/>
              <a:buFont typeface="Cabin"/>
              <a:buNone/>
            </a:pPr>
            <a:r>
              <a:rPr lang="sv-SE" sz="252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REFLEKTERA ÖVER VAD DU SER!</a:t>
            </a:r>
            <a:endParaRPr/>
          </a:p>
        </p:txBody>
      </p:sp>
      <p:pic>
        <p:nvPicPr>
          <p:cNvPr id="147" name="Shape 1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9298" y="1454954"/>
            <a:ext cx="5142078" cy="355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 l="19186" r="19186"/>
          <a:stretch/>
        </p:blipFill>
        <p:spPr>
          <a:xfrm>
            <a:off x="7046167" y="2627285"/>
            <a:ext cx="3233058" cy="3633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sv-SE"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STÖDFRÅGOR</a:t>
            </a: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sv-SE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Nuläge - Hur har ni det?</a:t>
            </a:r>
            <a:endParaRPr/>
          </a:p>
          <a:p>
            <a:pPr marL="228600" marR="0" lvl="0" indent="-76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</a:pPr>
            <a:r>
              <a:rPr lang="sv-SE" sz="24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Önskeläge - Hur skulle ni vilja ha det?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Cabin"/>
              <a:buNone/>
            </a:pPr>
            <a:r>
              <a:rPr lang="sv-SE" sz="2800" b="0" i="0" u="none" strike="noStrike" cap="non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rPr>
              <a:t>ENKÄTEN…</a:t>
            </a:r>
            <a:endParaRPr/>
          </a:p>
        </p:txBody>
      </p:sp>
      <p:sp>
        <p:nvSpPr>
          <p:cNvPr id="161" name="Shape 161" descr="Diagram över formulärsvar. Namn på fråga: Hur ofta är någon vuxen med dig vid skärmen under en vecka?. Antal svar: 83 svar.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6262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62" name="Shape 162" descr="Diagram över formulärsvar. Namn på fråga: Har ni regler för SKÄRMTID hemma?. Antal svar: 85 svar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300" y="2524663"/>
            <a:ext cx="7645400" cy="35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2081050" y="2689025"/>
            <a:ext cx="3192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ket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Bredbild</PresentationFormat>
  <Paragraphs>82</Paragraphs>
  <Slides>18</Slides>
  <Notes>18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Cabin</vt:lpstr>
      <vt:lpstr>Paket</vt:lpstr>
      <vt:lpstr>Paket</vt:lpstr>
      <vt:lpstr> REFLEKTION OCH DIALOG KRING SKÄRMTID OCH HÄLSA ÖSTRA LUGNET SKOLA 2018 </vt:lpstr>
      <vt:lpstr>SYFTE OCH MÅL </vt:lpstr>
      <vt:lpstr>  ”45 SEKUNDER OM DITT BARNS DIGITALA VARDAG”   </vt:lpstr>
      <vt:lpstr>VISSA FORSKARE HÄVDAR ATT ETT BARN IDAG NÄR DET NÅR  80 ÅRS ÅLDER KOMMER ATT HA SPENDERAT 20 ÅR AV SITT LIV FRAMFÖR EN SKÄRM…</vt:lpstr>
      <vt:lpstr>- ANDRA FORSKARE MENAR ATT  ”DET ÄR HELT MENINGSLÖST ATT PRATA OM SKÄRMTID”.  ”VUXNA REAGERAR MED MORALPANIK.”   …. VUXNA SKA RESPEKTERA BARNENS SJÄLVVALDA FRITIDSINTRESSEN  </vt:lpstr>
      <vt:lpstr>OLIKA FAKTORER SOM HAR BETYDELSE FÖR DIG OCH BARNENS HÄLSA</vt:lpstr>
      <vt:lpstr>REFLEKTERA ÖVER VAD DU SER!</vt:lpstr>
      <vt:lpstr>STÖDFRÅGOR</vt:lpstr>
      <vt:lpstr>ENKÄTEN…</vt:lpstr>
      <vt:lpstr>PowerPoint-presentation</vt:lpstr>
      <vt:lpstr>PowerPoint-presentation</vt:lpstr>
      <vt:lpstr>VAD SÄGER ELEVERNA?</vt:lpstr>
      <vt:lpstr>FÖRÄLDRARNA`S TANKAR LYFTS FRAM</vt:lpstr>
      <vt:lpstr>DE NACKDELAR SOM FÖRÄLDRAR KAN UPPLEVA KRING  BARNENS MEDIAANVÄNDNING  </vt:lpstr>
      <vt:lpstr>FÖRDELAR SOM FÖRÄLDRAR KAN UPPLEVA KRING BARNENS MEDIAANVÄNDNING</vt:lpstr>
      <vt:lpstr>FÖRÄLDRAR HAR EN VIKTIG ROLL  -ATT VÄGLEDA BARNS MEDIA ANVÄNDNING</vt:lpstr>
      <vt:lpstr>  LÄNKAR+ LÄSTIPS: MEDIA ANVÄNDNING, SKÄRMTID, HÄLSA HOS BARN - OCH UNGA IDAG </vt:lpstr>
      <vt:lpstr>KÄNNS DEN HÄR SITUATIONEN BEKANT?     - VAD ÄR ”LAGOM” MYCKET MEDIETID?   -   VAD TÄNKER NI OM BALANSEN MELLAN DET BARNET GÖR FRAMFÖR EN SKÄRM OCH ÖVRIGA AKTIVITETER?  - VAD TÄNKER NI OM ER EGEN MEDIEANVÄNDNING? --   -HUR SÄTTER MAN GRÄNSER?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REFLEKTION OCH DIALOG KRING SKÄRMTID OCH HÄLSA ÖSTRA LUGNET SKOLA 2018 </dc:title>
  <dc:creator>Öberg Helén</dc:creator>
  <cp:lastModifiedBy>Öberg Helén</cp:lastModifiedBy>
  <cp:revision>1</cp:revision>
  <dcterms:modified xsi:type="dcterms:W3CDTF">2018-05-25T11:31:37Z</dcterms:modified>
</cp:coreProperties>
</file>